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93" r:id="rId6"/>
    <p:sldId id="295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164"/>
    <a:srgbClr val="E51B27"/>
    <a:srgbClr val="122840"/>
    <a:srgbClr val="DDE7EF"/>
    <a:srgbClr val="E6E6E6"/>
    <a:srgbClr val="000000"/>
    <a:srgbClr val="EDEDED"/>
    <a:srgbClr val="E9EBF5"/>
    <a:srgbClr val="1E334A"/>
    <a:srgbClr val="F1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C6E9F-11F6-89BF-37D5-EAD403E11212}" v="1" dt="2023-07-13T19:17:50.687"/>
    <p1510:client id="{3D555A3D-AAA9-94AA-42B5-C0B7809F386C}" v="21" dt="2022-12-14T21:43:23.615"/>
    <p1510:client id="{51AAD903-95EC-8B37-972A-6C00E20EA375}" v="5" dt="2023-11-07T19:39:54.221"/>
    <p1510:client id="{53BA90C8-5A95-446E-9A66-AA300C236296}" v="1" dt="2023-07-06T23:41:01.753"/>
    <p1510:client id="{8B6598E3-193C-FB48-8EF7-538B7EDB0F52}" v="111" dt="2022-12-13T21:47:27.265"/>
    <p1510:client id="{A330CEFE-281C-D8BF-3E02-5A9DA715F445}" v="123" dt="2023-03-02T17:30:42.831"/>
    <p1510:client id="{FC4B02D7-32AB-CC17-9620-DB04121F05AA}" v="1" dt="2023-09-12T18:08:48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57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ves, Rosalina" userId="S::rxnieves@texaschildrens.org::e409690b-5610-4cf4-8c17-86ca452ed950" providerId="AD" clId="Web-{FC4B02D7-32AB-CC17-9620-DB04121F05AA}"/>
    <pc:docChg chg="addSld">
      <pc:chgData name="Nieves, Rosalina" userId="S::rxnieves@texaschildrens.org::e409690b-5610-4cf4-8c17-86ca452ed950" providerId="AD" clId="Web-{FC4B02D7-32AB-CC17-9620-DB04121F05AA}" dt="2023-09-12T18:08:48.446" v="0"/>
      <pc:docMkLst>
        <pc:docMk/>
      </pc:docMkLst>
      <pc:sldChg chg="add">
        <pc:chgData name="Nieves, Rosalina" userId="S::rxnieves@texaschildrens.org::e409690b-5610-4cf4-8c17-86ca452ed950" providerId="AD" clId="Web-{FC4B02D7-32AB-CC17-9620-DB04121F05AA}" dt="2023-09-12T18:08:48.446" v="0"/>
        <pc:sldMkLst>
          <pc:docMk/>
          <pc:sldMk cId="2467296485" sldId="303"/>
        </pc:sldMkLst>
      </pc:sldChg>
      <pc:sldMasterChg chg="addSldLayout">
        <pc:chgData name="Nieves, Rosalina" userId="S::rxnieves@texaschildrens.org::e409690b-5610-4cf4-8c17-86ca452ed950" providerId="AD" clId="Web-{FC4B02D7-32AB-CC17-9620-DB04121F05AA}" dt="2023-09-12T18:08:48.446" v="0"/>
        <pc:sldMasterMkLst>
          <pc:docMk/>
          <pc:sldMasterMk cId="3727883739" sldId="2147483848"/>
        </pc:sldMasterMkLst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49525501" sldId="2147483923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691846423" sldId="2147483924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52879588" sldId="2147483926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83954145" sldId="2147483927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450158989" sldId="2147483928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50328110" sldId="2147483929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161290304" sldId="2147483930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787511059" sldId="2147483931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447098819" sldId="2147483932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65393780" sldId="2147483933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3538740203" sldId="2147483934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708980868" sldId="2147483935"/>
          </pc:sldLayoutMkLst>
        </pc:sldLayoutChg>
      </pc:sldMasterChg>
    </pc:docChg>
  </pc:docChgLst>
  <pc:docChgLst>
    <pc:chgData name="Zenner, Randalynn G." userId="S::rgzenner@texaschildrens.org::179e37b7-673c-4916-8d26-4ba89763a6b7" providerId="AD" clId="Web-{3D4C6E9F-11F6-89BF-37D5-EAD403E11212}"/>
    <pc:docChg chg="sldOrd">
      <pc:chgData name="Zenner, Randalynn G." userId="S::rgzenner@texaschildrens.org::179e37b7-673c-4916-8d26-4ba89763a6b7" providerId="AD" clId="Web-{3D4C6E9F-11F6-89BF-37D5-EAD403E11212}" dt="2023-07-13T19:17:50.687" v="0"/>
      <pc:docMkLst>
        <pc:docMk/>
      </pc:docMkLst>
      <pc:sldChg chg="ord">
        <pc:chgData name="Zenner, Randalynn G." userId="S::rgzenner@texaschildrens.org::179e37b7-673c-4916-8d26-4ba89763a6b7" providerId="AD" clId="Web-{3D4C6E9F-11F6-89BF-37D5-EAD403E11212}" dt="2023-07-13T19:17:50.687" v="0"/>
        <pc:sldMkLst>
          <pc:docMk/>
          <pc:sldMk cId="2328093694" sldId="266"/>
        </pc:sldMkLst>
      </pc:sldChg>
    </pc:docChg>
  </pc:docChgLst>
  <pc:docChgLst>
    <pc:chgData name="Donlon, Mary E." userId="S::medonlon@texaschildrens.org::8a71a1eb-8902-485c-ad78-8c7d3760a787" providerId="AD" clId="Web-{A330CEFE-281C-D8BF-3E02-5A9DA715F445}"/>
    <pc:docChg chg="modSld">
      <pc:chgData name="Donlon, Mary E." userId="S::medonlon@texaschildrens.org::8a71a1eb-8902-485c-ad78-8c7d3760a787" providerId="AD" clId="Web-{A330CEFE-281C-D8BF-3E02-5A9DA715F445}" dt="2023-03-02T17:30:42.831" v="123" actId="20577"/>
      <pc:docMkLst>
        <pc:docMk/>
      </pc:docMkLst>
      <pc:sldChg chg="modSp">
        <pc:chgData name="Donlon, Mary E." userId="S::medonlon@texaschildrens.org::8a71a1eb-8902-485c-ad78-8c7d3760a787" providerId="AD" clId="Web-{A330CEFE-281C-D8BF-3E02-5A9DA715F445}" dt="2023-03-02T17:30:42.831" v="123" actId="20577"/>
        <pc:sldMkLst>
          <pc:docMk/>
          <pc:sldMk cId="2328093694" sldId="266"/>
        </pc:sldMkLst>
        <pc:spChg chg="mod">
          <ac:chgData name="Donlon, Mary E." userId="S::medonlon@texaschildrens.org::8a71a1eb-8902-485c-ad78-8c7d3760a787" providerId="AD" clId="Web-{A330CEFE-281C-D8BF-3E02-5A9DA715F445}" dt="2023-03-02T17:30:42.831" v="123" actId="20577"/>
          <ac:spMkLst>
            <pc:docMk/>
            <pc:sldMk cId="2328093694" sldId="266"/>
            <ac:spMk id="2" creationId="{00000000-0000-0000-0000-000000000000}"/>
          </ac:spMkLst>
        </pc:spChg>
      </pc:sldChg>
    </pc:docChg>
  </pc:docChgLst>
  <pc:docChgLst>
    <pc:chgData name="Carlock, Kirby A." userId="S::kacarloc@texaschildrens.org::5b36ae59-4869-465d-b388-648b28d42091" providerId="AD" clId="Web-{51AAD903-95EC-8B37-972A-6C00E20EA375}"/>
    <pc:docChg chg="addSld delSld modSld">
      <pc:chgData name="Carlock, Kirby A." userId="S::kacarloc@texaschildrens.org::5b36ae59-4869-465d-b388-648b28d42091" providerId="AD" clId="Web-{51AAD903-95EC-8B37-972A-6C00E20EA375}" dt="2023-11-07T19:39:54.221" v="4"/>
      <pc:docMkLst>
        <pc:docMk/>
      </pc:docMkLst>
      <pc:sldChg chg="addSp delSp modSp add del replId">
        <pc:chgData name="Carlock, Kirby A." userId="S::kacarloc@texaschildrens.org::5b36ae59-4869-465d-b388-648b28d42091" providerId="AD" clId="Web-{51AAD903-95EC-8B37-972A-6C00E20EA375}" dt="2023-11-07T19:39:54.221" v="4"/>
        <pc:sldMkLst>
          <pc:docMk/>
          <pc:sldMk cId="1602508231" sldId="304"/>
        </pc:sldMkLst>
        <pc:spChg chg="del">
          <ac:chgData name="Carlock, Kirby A." userId="S::kacarloc@texaschildrens.org::5b36ae59-4869-465d-b388-648b28d42091" providerId="AD" clId="Web-{51AAD903-95EC-8B37-972A-6C00E20EA375}" dt="2023-11-07T19:39:29.564" v="1"/>
          <ac:spMkLst>
            <pc:docMk/>
            <pc:sldMk cId="1602508231" sldId="304"/>
            <ac:spMk id="2" creationId="{00000000-0000-0000-0000-000000000000}"/>
          </ac:spMkLst>
        </pc:spChg>
        <pc:spChg chg="del">
          <ac:chgData name="Carlock, Kirby A." userId="S::kacarloc@texaschildrens.org::5b36ae59-4869-465d-b388-648b28d42091" providerId="AD" clId="Web-{51AAD903-95EC-8B37-972A-6C00E20EA375}" dt="2023-11-07T19:39:29.736" v="2"/>
          <ac:spMkLst>
            <pc:docMk/>
            <pc:sldMk cId="1602508231" sldId="304"/>
            <ac:spMk id="3" creationId="{00000000-0000-0000-0000-000000000000}"/>
          </ac:spMkLst>
        </pc:spChg>
        <pc:spChg chg="add del mod">
          <ac:chgData name="Carlock, Kirby A." userId="S::kacarloc@texaschildrens.org::5b36ae59-4869-465d-b388-648b28d42091" providerId="AD" clId="Web-{51AAD903-95EC-8B37-972A-6C00E20EA375}" dt="2023-11-07T19:39:32.251" v="3"/>
          <ac:spMkLst>
            <pc:docMk/>
            <pc:sldMk cId="1602508231" sldId="304"/>
            <ac:spMk id="5" creationId="{742C80F7-458E-F26B-337A-4731F50D6D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Project Requested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701CF-77C7-46C0-A913-8CC39517BAB8}">
      <dgm:prSet phldrT="[Text]"/>
      <dgm:spPr/>
      <dgm:t>
        <a:bodyPr/>
        <a:lstStyle/>
        <a:p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RFS submitted </a:t>
          </a:r>
          <a:r>
            <a:rPr lang="en-US" sz="1500" smtClean="0">
              <a:latin typeface="Arial" panose="020B0604020202020204" pitchFamily="34" charset="0"/>
              <a:cs typeface="Arial" panose="020B0604020202020204" pitchFamily="34" charset="0"/>
            </a:rPr>
            <a:t>to CME/CNE</a:t>
          </a:r>
        </a:p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7 Months Out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4 Months Out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21081-529B-4D1C-83A4-C416BB4C5224}">
      <dgm:prSet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CME/CNE communicates receipt within 1 week of request being submitted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04A44-4013-4CA7-90FD-29AFC3C15E37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Set agenda 4 months out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Obtain all speaker forms required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E5C11-34AE-4EB7-8907-9BED418EA471}">
      <dgm:prSet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Due 6 weeks before conference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60FD2-F12F-4A06-A96F-B86674952111}">
      <dgm:prSet/>
      <dgm:spPr/>
      <dgm:t>
        <a:bodyPr/>
        <a:lstStyle/>
        <a:p>
          <a:pPr>
            <a:defRPr b="1"/>
          </a:pPr>
          <a:r>
            <a:rPr lang="en-US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2 weeks before conference</a:t>
          </a: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CC5F6-E9B5-49F2-909E-A68D38896308}">
      <dgm:prSet custT="1"/>
      <dgm:spPr/>
      <dgm:t>
        <a:bodyPr/>
        <a:lstStyle/>
        <a:p>
          <a:pPr>
            <a:defRPr b="1"/>
          </a:pP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Input information into CE platform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069F3-397F-40D5-94A6-32C3E355C277}">
      <dgm:prSet custT="1"/>
      <dgm:spPr/>
      <dgm:t>
        <a:bodyPr anchor="t"/>
        <a:lstStyle/>
        <a:p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6 Months Out</a:t>
          </a:r>
          <a:endParaRPr lang="en-US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29C6E-C939-479A-A075-9E9B02837B50}">
      <dgm:prSet/>
      <dgm:spPr/>
      <dgm:t>
        <a:bodyPr anchor="b"/>
        <a:lstStyle/>
        <a:p>
          <a:r>
            <a:rPr lang="en-US" b="1" i="0" dirty="0" smtClean="0">
              <a:latin typeface="Arial" panose="020B0604020202020204" pitchFamily="34" charset="0"/>
              <a:cs typeface="Arial" panose="020B0604020202020204" pitchFamily="34" charset="0"/>
            </a:rPr>
            <a:t>Submit all speaker presentations</a:t>
          </a:r>
          <a:endParaRPr lang="en-US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C6DBE-67F1-4D8E-9591-01F45FECB7AD}">
      <dgm:prSet phldrT="[Text]" custT="1"/>
      <dgm:spPr/>
      <dgm:t>
        <a:bodyPr/>
        <a:lstStyle/>
        <a:p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Should be completed at least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7 months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in advance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35BE5-4907-4BDC-B5E8-F48C5780A6E8}" type="parTrans" cxnId="{8024DB0D-2DE0-49E7-830A-2D5EAFE328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D5961-2900-43C7-BC17-544560F3C0B2}" type="sibTrans" cxnId="{8024DB0D-2DE0-49E7-830A-2D5EAFE328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204284-1F7C-4D58-BC79-8C2DEE7E9FAF}" type="pres">
      <dgm:prSet presAssocID="{63085546-7C7C-4B3E-ABEB-2669F1A65FB2}" presName="divider" presStyleLbl="fgAcc1" presStyleIdx="0" presStyleCnt="7" custSzY="428624"/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8E6A06-6F61-48BD-9F1A-48E731D6E26D}" type="pres">
      <dgm:prSet presAssocID="{9DCEA5FC-4640-45AF-B712-7A4FD94AEF0D}" presName="composite" presStyleCnt="0"/>
      <dgm:spPr/>
      <dgm:t>
        <a:bodyPr/>
        <a:lstStyle/>
        <a:p>
          <a:endParaRPr lang="en-US"/>
        </a:p>
      </dgm:t>
    </dgm:pt>
    <dgm:pt modelId="{9F727168-E825-43C1-AF50-41E115F59C0C}" type="pres">
      <dgm:prSet presAssocID="{9DCEA5FC-4640-45AF-B712-7A4FD94AEF0D}" presName="ConnectorPoint" presStyleLbl="lnNode1" presStyleIdx="0" presStyleCnt="6"/>
      <dgm:spPr/>
      <dgm:t>
        <a:bodyPr/>
        <a:lstStyle/>
        <a:p>
          <a:endParaRPr lang="en-US"/>
        </a:p>
      </dgm:t>
    </dgm:pt>
    <dgm:pt modelId="{0C380CA5-521A-4949-A022-450DA9C217F5}" type="pres">
      <dgm:prSet presAssocID="{9DCEA5FC-4640-45AF-B712-7A4FD94AEF0D}" presName="DropPinPlaceHolder" presStyleCnt="0"/>
      <dgm:spPr/>
      <dgm:t>
        <a:bodyPr/>
        <a:lstStyle/>
        <a:p>
          <a:endParaRPr lang="en-US"/>
        </a:p>
      </dgm:t>
    </dgm:pt>
    <dgm:pt modelId="{19EF924A-339B-436A-9151-9C7B0B0377B9}" type="pres">
      <dgm:prSet presAssocID="{9DCEA5FC-4640-45AF-B712-7A4FD94AEF0D}" presName="DropPin" presStyleLbl="alignNode1" presStyleIdx="0" presStyleCnt="6"/>
      <dgm:spPr/>
      <dgm:t>
        <a:bodyPr/>
        <a:lstStyle/>
        <a:p>
          <a:endParaRPr lang="en-US"/>
        </a:p>
      </dgm:t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2B1B-F357-4BCD-BF34-8A0D705A1CE7}" type="pres">
      <dgm:prSet presAssocID="{9DCEA5FC-4640-45AF-B712-7A4FD94AEF0D}" presName="ConnectLine" presStyleLbl="sibTrans1D1" presStyleIdx="0" presStyleCnt="6"/>
      <dgm:spPr/>
      <dgm:t>
        <a:bodyPr/>
        <a:lstStyle/>
        <a:p>
          <a:endParaRPr lang="en-US"/>
        </a:p>
      </dgm:t>
    </dgm:pt>
    <dgm:pt modelId="{9FF32B1E-94FD-475E-9959-8E0546070C5B}" type="pres">
      <dgm:prSet presAssocID="{9DCEA5FC-4640-45AF-B712-7A4FD94AEF0D}" presName="EmptyPlaceHolder" presStyleCnt="0"/>
      <dgm:spPr/>
      <dgm:t>
        <a:bodyPr/>
        <a:lstStyle/>
        <a:p>
          <a:endParaRPr lang="en-US"/>
        </a:p>
      </dgm:t>
    </dgm:pt>
    <dgm:pt modelId="{C9E000F5-B650-46EB-A3B0-FBA6593CE548}" type="pres">
      <dgm:prSet presAssocID="{0A99745B-BB5C-49B3-A782-8DB57641F6C9}" presName="spaceBetweenRectangles" presStyleCnt="0"/>
      <dgm:spPr/>
      <dgm:t>
        <a:bodyPr/>
        <a:lstStyle/>
        <a:p>
          <a:endParaRPr lang="en-US"/>
        </a:p>
      </dgm:t>
    </dgm:pt>
    <dgm:pt modelId="{64373A7D-C7A5-4C0C-9781-58743159539A}" type="pres">
      <dgm:prSet presAssocID="{096A9AF0-0DAE-4EB3-B448-4501DA034F4A}" presName="composite" presStyleCnt="0"/>
      <dgm:spPr/>
      <dgm:t>
        <a:bodyPr/>
        <a:lstStyle/>
        <a:p>
          <a:endParaRPr lang="en-US"/>
        </a:p>
      </dgm:t>
    </dgm:pt>
    <dgm:pt modelId="{B57996C3-16BE-4CEB-B9E2-6FFC42938F41}" type="pres">
      <dgm:prSet presAssocID="{096A9AF0-0DAE-4EB3-B448-4501DA034F4A}" presName="ConnectorPoint" presStyleLbl="lnNode1" presStyleIdx="1" presStyleCnt="6"/>
      <dgm:spPr/>
      <dgm:t>
        <a:bodyPr/>
        <a:lstStyle/>
        <a:p>
          <a:endParaRPr lang="en-US"/>
        </a:p>
      </dgm:t>
    </dgm:pt>
    <dgm:pt modelId="{BC71368F-DA7E-405D-93AC-3A6767BF9FC6}" type="pres">
      <dgm:prSet presAssocID="{096A9AF0-0DAE-4EB3-B448-4501DA034F4A}" presName="DropPinPlaceHolder" presStyleCnt="0"/>
      <dgm:spPr/>
      <dgm:t>
        <a:bodyPr/>
        <a:lstStyle/>
        <a:p>
          <a:endParaRPr lang="en-US"/>
        </a:p>
      </dgm:t>
    </dgm:pt>
    <dgm:pt modelId="{5B4632EA-1574-417A-A3FA-D711159FBAD1}" type="pres">
      <dgm:prSet presAssocID="{096A9AF0-0DAE-4EB3-B448-4501DA034F4A}" presName="DropPin" presStyleLbl="alignNode1" presStyleIdx="1" presStyleCnt="6"/>
      <dgm:spPr/>
      <dgm:t>
        <a:bodyPr/>
        <a:lstStyle/>
        <a:p>
          <a:endParaRPr lang="en-US"/>
        </a:p>
      </dgm:t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C791BCDD-76D3-4E0E-98B9-0C4903CF0E94}" type="pres">
      <dgm:prSet presAssocID="{096A9AF0-0DAE-4EB3-B448-4501DA034F4A}" presName="EmptyPlaceHolder" presStyleCnt="0"/>
      <dgm:spPr/>
      <dgm:t>
        <a:bodyPr/>
        <a:lstStyle/>
        <a:p>
          <a:endParaRPr lang="en-US"/>
        </a:p>
      </dgm:t>
    </dgm:pt>
    <dgm:pt modelId="{3B1DA912-FDB7-4F73-8823-B30C56F7DE86}" type="pres">
      <dgm:prSet presAssocID="{6B0D7DA9-E6ED-4137-9716-F48BF62327A8}" presName="spaceBetweenRectangles" presStyleCnt="0"/>
      <dgm:spPr/>
      <dgm:t>
        <a:bodyPr/>
        <a:lstStyle/>
        <a:p>
          <a:endParaRPr lang="en-US"/>
        </a:p>
      </dgm:t>
    </dgm:pt>
    <dgm:pt modelId="{DCEEC7C0-6CAC-4153-B66A-D920E3B7F504}" type="pres">
      <dgm:prSet presAssocID="{683CC5F6-E9B5-49F2-909E-A68D38896308}" presName="composite" presStyleCnt="0"/>
      <dgm:spPr/>
      <dgm:t>
        <a:bodyPr/>
        <a:lstStyle/>
        <a:p>
          <a:endParaRPr lang="en-US"/>
        </a:p>
      </dgm:t>
    </dgm:pt>
    <dgm:pt modelId="{56361E50-9FEC-48AD-A369-C1A8379B35EC}" type="pres">
      <dgm:prSet presAssocID="{683CC5F6-E9B5-49F2-909E-A68D38896308}" presName="ConnectorPoint" presStyleLbl="lnNode1" presStyleIdx="2" presStyleCnt="6"/>
      <dgm:spPr/>
      <dgm:t>
        <a:bodyPr/>
        <a:lstStyle/>
        <a:p>
          <a:endParaRPr lang="en-US"/>
        </a:p>
      </dgm:t>
    </dgm:pt>
    <dgm:pt modelId="{70AC7E27-D774-4261-A80F-683BBD09A81D}" type="pres">
      <dgm:prSet presAssocID="{683CC5F6-E9B5-49F2-909E-A68D38896308}" presName="DropPinPlaceHolder" presStyleCnt="0"/>
      <dgm:spPr/>
      <dgm:t>
        <a:bodyPr/>
        <a:lstStyle/>
        <a:p>
          <a:endParaRPr lang="en-US"/>
        </a:p>
      </dgm:t>
    </dgm:pt>
    <dgm:pt modelId="{7BC09B8D-1C75-4604-9F35-AEC078447C45}" type="pres">
      <dgm:prSet presAssocID="{683CC5F6-E9B5-49F2-909E-A68D38896308}" presName="DropPin" presStyleLbl="alignNode1" presStyleIdx="2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3AA5C-1289-44C6-9F3E-859ABA28E18F}" type="pres">
      <dgm:prSet presAssocID="{683CC5F6-E9B5-49F2-909E-A68D3889630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03C0E-97EC-4D66-9B09-35D689DAB28C}" type="pres">
      <dgm:prSet presAssocID="{683CC5F6-E9B5-49F2-909E-A68D38896308}" presName="ConnectLine" presStyleLbl="sibTrans1D1" presStyleIdx="2" presStyleCnt="6"/>
      <dgm:spPr/>
      <dgm:t>
        <a:bodyPr/>
        <a:lstStyle/>
        <a:p>
          <a:endParaRPr lang="en-US"/>
        </a:p>
      </dgm:t>
    </dgm:pt>
    <dgm:pt modelId="{1A7A92CB-81F0-42D4-87BF-4008DEFA9CA8}" type="pres">
      <dgm:prSet presAssocID="{683CC5F6-E9B5-49F2-909E-A68D38896308}" presName="EmptyPlaceHolder" presStyleCnt="0"/>
      <dgm:spPr/>
      <dgm:t>
        <a:bodyPr/>
        <a:lstStyle/>
        <a:p>
          <a:endParaRPr lang="en-US"/>
        </a:p>
      </dgm:t>
    </dgm:pt>
    <dgm:pt modelId="{ABE3202B-256B-4398-8B41-CB40EDB06266}" type="pres">
      <dgm:prSet presAssocID="{4C61DDEE-8BBF-4CBF-B066-7E60B6DF0A11}" presName="spaceBetweenRectangles" presStyleCnt="0"/>
      <dgm:spPr/>
      <dgm:t>
        <a:bodyPr/>
        <a:lstStyle/>
        <a:p>
          <a:endParaRPr lang="en-US"/>
        </a:p>
      </dgm:t>
    </dgm:pt>
    <dgm:pt modelId="{B744CD57-FD23-4E62-9589-4CAC57B034E9}" type="pres">
      <dgm:prSet presAssocID="{CA6B1BA0-B2FC-48AD-8EDA-F4AAA4AF2782}" presName="composite" presStyleCnt="0"/>
      <dgm:spPr/>
      <dgm:t>
        <a:bodyPr/>
        <a:lstStyle/>
        <a:p>
          <a:endParaRPr lang="en-US"/>
        </a:p>
      </dgm:t>
    </dgm:pt>
    <dgm:pt modelId="{D891B168-1DA5-4124-931F-A51FCB8EFC11}" type="pres">
      <dgm:prSet presAssocID="{CA6B1BA0-B2FC-48AD-8EDA-F4AAA4AF2782}" presName="ConnectorPoint" presStyleLbl="lnNode1" presStyleIdx="3" presStyleCnt="6"/>
      <dgm:spPr/>
      <dgm:t>
        <a:bodyPr/>
        <a:lstStyle/>
        <a:p>
          <a:endParaRPr lang="en-US"/>
        </a:p>
      </dgm:t>
    </dgm:pt>
    <dgm:pt modelId="{42206762-CD73-4F82-B16A-D168E2503215}" type="pres">
      <dgm:prSet presAssocID="{CA6B1BA0-B2FC-48AD-8EDA-F4AAA4AF2782}" presName="DropPinPlaceHolder" presStyleCnt="0"/>
      <dgm:spPr/>
      <dgm:t>
        <a:bodyPr/>
        <a:lstStyle/>
        <a:p>
          <a:endParaRPr lang="en-US"/>
        </a:p>
      </dgm:t>
    </dgm:pt>
    <dgm:pt modelId="{C0DBECBF-E3AA-450B-95D4-8349AA21B4F8}" type="pres">
      <dgm:prSet presAssocID="{CA6B1BA0-B2FC-48AD-8EDA-F4AAA4AF2782}" presName="DropPin" presStyleLbl="alignNode1" presStyleIdx="3" presStyleCnt="6"/>
      <dgm:spPr/>
      <dgm:t>
        <a:bodyPr/>
        <a:lstStyle/>
        <a:p>
          <a:endParaRPr lang="en-US"/>
        </a:p>
      </dgm:t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DEDCEF89-DB8F-4197-B2D2-2D39426E0B96}" type="pres">
      <dgm:prSet presAssocID="{CA6B1BA0-B2FC-48AD-8EDA-F4AAA4AF2782}" presName="EmptyPlaceHolder" presStyleCnt="0"/>
      <dgm:spPr/>
      <dgm:t>
        <a:bodyPr/>
        <a:lstStyle/>
        <a:p>
          <a:endParaRPr lang="en-US"/>
        </a:p>
      </dgm:t>
    </dgm:pt>
    <dgm:pt modelId="{4A96FD2F-C127-41DC-AA54-1EEBED6BA483}" type="pres">
      <dgm:prSet presAssocID="{39FB540D-D808-4040-9A37-0AC474C0212F}" presName="spaceBetweenRectangles" presStyleCnt="0"/>
      <dgm:spPr/>
      <dgm:t>
        <a:bodyPr/>
        <a:lstStyle/>
        <a:p>
          <a:endParaRPr lang="en-US"/>
        </a:p>
      </dgm:t>
    </dgm:pt>
    <dgm:pt modelId="{A1AE2BC4-A99C-4DD3-A84D-EB3461D18287}" type="pres">
      <dgm:prSet presAssocID="{212ADAAB-D5CB-4BBC-8DAF-7340FD334994}" presName="composite" presStyleCnt="0"/>
      <dgm:spPr/>
      <dgm:t>
        <a:bodyPr/>
        <a:lstStyle/>
        <a:p>
          <a:endParaRPr lang="en-US"/>
        </a:p>
      </dgm:t>
    </dgm:pt>
    <dgm:pt modelId="{278CF1E0-B1C4-4B10-A5EC-FD7EF0557E2D}" type="pres">
      <dgm:prSet presAssocID="{212ADAAB-D5CB-4BBC-8DAF-7340FD334994}" presName="ConnectorPoint" presStyleLbl="lnNode1" presStyleIdx="4" presStyleCnt="6"/>
      <dgm:spPr/>
      <dgm:t>
        <a:bodyPr/>
        <a:lstStyle/>
        <a:p>
          <a:endParaRPr lang="en-US"/>
        </a:p>
      </dgm:t>
    </dgm:pt>
    <dgm:pt modelId="{27B65FB4-BE6A-41E6-BBE9-8DC9F7B73486}" type="pres">
      <dgm:prSet presAssocID="{212ADAAB-D5CB-4BBC-8DAF-7340FD334994}" presName="DropPinPlaceHolder" presStyleCnt="0"/>
      <dgm:spPr/>
      <dgm:t>
        <a:bodyPr/>
        <a:lstStyle/>
        <a:p>
          <a:endParaRPr lang="en-US"/>
        </a:p>
      </dgm:t>
    </dgm:pt>
    <dgm:pt modelId="{488CC4C6-DFBC-460C-A9ED-BEDA8CC682D4}" type="pres">
      <dgm:prSet presAssocID="{212ADAAB-D5CB-4BBC-8DAF-7340FD334994}" presName="DropPin" presStyleLbl="alignNode1" presStyleIdx="4" presStyleCnt="6"/>
      <dgm:spPr/>
      <dgm:t>
        <a:bodyPr/>
        <a:lstStyle/>
        <a:p>
          <a:endParaRPr lang="en-US"/>
        </a:p>
      </dgm:t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5018695D-CFD4-49F8-8967-BA8A0C0A0DE1}" type="pres">
      <dgm:prSet presAssocID="{212ADAAB-D5CB-4BBC-8DAF-7340FD334994}" presName="EmptyPlaceHolder" presStyleCnt="0"/>
      <dgm:spPr/>
      <dgm:t>
        <a:bodyPr/>
        <a:lstStyle/>
        <a:p>
          <a:endParaRPr lang="en-US"/>
        </a:p>
      </dgm:t>
    </dgm:pt>
    <dgm:pt modelId="{61EA613E-57A8-485F-A4A9-29037092E83A}" type="pres">
      <dgm:prSet presAssocID="{AB2787E4-2A8B-428D-A4AE-2B14DCFFC4E7}" presName="spaceBetweenRectangles" presStyleCnt="0"/>
      <dgm:spPr/>
      <dgm:t>
        <a:bodyPr/>
        <a:lstStyle/>
        <a:p>
          <a:endParaRPr lang="en-US"/>
        </a:p>
      </dgm:t>
    </dgm:pt>
    <dgm:pt modelId="{0F3B3032-C16A-44EB-AE28-CB7C1D797D2B}" type="pres">
      <dgm:prSet presAssocID="{A2560FD2-F12F-4A06-A96F-B86674952111}" presName="composite" presStyleCnt="0"/>
      <dgm:spPr/>
      <dgm:t>
        <a:bodyPr/>
        <a:lstStyle/>
        <a:p>
          <a:endParaRPr lang="en-US"/>
        </a:p>
      </dgm:t>
    </dgm:pt>
    <dgm:pt modelId="{A64C6D16-2F77-439A-848A-F1081C5E5CBE}" type="pres">
      <dgm:prSet presAssocID="{A2560FD2-F12F-4A06-A96F-B86674952111}" presName="ConnectorPoint" presStyleLbl="lnNode1" presStyleIdx="5" presStyleCnt="6"/>
      <dgm:spPr/>
      <dgm:t>
        <a:bodyPr/>
        <a:lstStyle/>
        <a:p>
          <a:endParaRPr lang="en-US"/>
        </a:p>
      </dgm:t>
    </dgm:pt>
    <dgm:pt modelId="{8EFC6EAF-71E5-48C3-9F69-6FB96640B14F}" type="pres">
      <dgm:prSet presAssocID="{A2560FD2-F12F-4A06-A96F-B86674952111}" presName="DropPinPlaceHolder" presStyleCnt="0"/>
      <dgm:spPr/>
      <dgm:t>
        <a:bodyPr/>
        <a:lstStyle/>
        <a:p>
          <a:endParaRPr lang="en-US"/>
        </a:p>
      </dgm:t>
    </dgm:pt>
    <dgm:pt modelId="{73F98938-B973-410F-B6E0-43437FA146E6}" type="pres">
      <dgm:prSet presAssocID="{A2560FD2-F12F-4A06-A96F-B86674952111}" presName="DropPin" presStyleLbl="alignNode1" presStyleIdx="5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75F2030E-997B-4809-B3F1-AEF48EEEDB2B}" type="pres">
      <dgm:prSet presAssocID="{A2560FD2-F12F-4A06-A96F-B86674952111}" presName="EmptyPlaceHolder" presStyleCnt="0"/>
      <dgm:spPr/>
      <dgm:t>
        <a:bodyPr/>
        <a:lstStyle/>
        <a:p>
          <a:endParaRPr lang="en-US"/>
        </a:p>
      </dgm:t>
    </dgm:pt>
  </dgm:ptLst>
  <dgm:cxnLst>
    <dgm:cxn modelId="{2802187F-7EB3-49BE-9C62-E8F8F0567AFB}" type="presOf" srcId="{3CB04A44-4013-4CA7-90FD-29AFC3C15E37}" destId="{FE564261-183D-47F9-8E7E-BCFC5023A815}" srcOrd="0" destOrd="0" presId="urn:microsoft.com/office/officeart/2017/3/layout/DropPinTimeline"/>
    <dgm:cxn modelId="{E4469D45-E897-415B-A682-716414212B34}" type="presOf" srcId="{1E529C6E-C939-479A-A075-9E9B02837B50}" destId="{5C5070CD-E29E-4F50-9A43-342A2DE968FF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8024DB0D-2DE0-49E7-830A-2D5EAFE328D3}" srcId="{9DCEA5FC-4640-45AF-B712-7A4FD94AEF0D}" destId="{79AC6DBE-67F1-4D8E-9591-01F45FECB7AD}" srcOrd="1" destOrd="0" parTransId="{3D935BE5-4907-4BDC-B5E8-F48C5780A6E8}" sibTransId="{574D5961-2900-43C7-BC17-544560F3C0B2}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2FC11007-01BB-470D-9422-1671E01275CE}" type="presOf" srcId="{A2560FD2-F12F-4A06-A96F-B86674952111}" destId="{6FED4196-A0D3-4E5C-83DA-99291A8FFFC3}" srcOrd="0" destOrd="0" presId="urn:microsoft.com/office/officeart/2017/3/layout/DropPinTimeline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146C3436-7349-460D-8FAF-B5C22B68A41F}" type="presOf" srcId="{CA6B1BA0-B2FC-48AD-8EDA-F4AAA4AF2782}" destId="{3DA36ABE-9810-4ED4-9A55-2905E7588D06}" srcOrd="0" destOrd="0" presId="urn:microsoft.com/office/officeart/2017/3/layout/DropPinTimeline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7587645F-18BB-47E9-A02B-E4C17ED49C51}" type="presOf" srcId="{79AC6DBE-67F1-4D8E-9591-01F45FECB7AD}" destId="{A782CF5D-A585-4990-846A-5EDBD19A9BDB}" srcOrd="0" destOrd="1" presId="urn:microsoft.com/office/officeart/2017/3/layout/DropPinTimeline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F83DF077-A6DE-4B8C-A62E-2FB10C7306B7}" type="presOf" srcId="{4EA069F3-397F-40D5-94A6-32C3E355C277}" destId="{FC8603F2-85FC-4134-978C-4054E468209C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07DA9BDD-D756-4F29-80E5-7856AC99F270}" type="presParOf" srcId="{46A6B157-7198-41C4-9D25-C4F8885F1B6F}" destId="{B744CD57-FD23-4E62-9589-4CAC57B034E9}" srcOrd="6" destOrd="0" presId="urn:microsoft.com/office/officeart/2017/3/layout/DropPinTimeline"/>
    <dgm:cxn modelId="{A54741C0-57CC-4443-9EC5-35B27EE5E879}" type="presParOf" srcId="{B744CD57-FD23-4E62-9589-4CAC57B034E9}" destId="{D891B168-1DA5-4124-931F-A51FCB8EFC11}" srcOrd="0" destOrd="0" presId="urn:microsoft.com/office/officeart/2017/3/layout/DropPinTimeline"/>
    <dgm:cxn modelId="{44B3C3FE-C503-4088-9594-FF6526E19BF3}" type="presParOf" srcId="{B744CD57-FD23-4E62-9589-4CAC57B034E9}" destId="{42206762-CD73-4F82-B16A-D168E2503215}" srcOrd="1" destOrd="0" presId="urn:microsoft.com/office/officeart/2017/3/layout/DropPinTimeline"/>
    <dgm:cxn modelId="{239B9997-909E-499F-90E5-95A977AC216C}" type="presParOf" srcId="{42206762-CD73-4F82-B16A-D168E2503215}" destId="{C0DBECBF-E3AA-450B-95D4-8349AA21B4F8}" srcOrd="0" destOrd="0" presId="urn:microsoft.com/office/officeart/2017/3/layout/DropPinTimeline"/>
    <dgm:cxn modelId="{913BA6FA-228D-4434-8839-0BBC563346A1}" type="presParOf" srcId="{42206762-CD73-4F82-B16A-D168E2503215}" destId="{6EDDD44C-F5E4-49AD-B1D9-346B8B8AEE8F}" srcOrd="1" destOrd="0" presId="urn:microsoft.com/office/officeart/2017/3/layout/DropPinTimeline"/>
    <dgm:cxn modelId="{81CB2C61-6B70-4A51-ACCE-DD65EFE72264}" type="presParOf" srcId="{B744CD57-FD23-4E62-9589-4CAC57B034E9}" destId="{FE564261-183D-47F9-8E7E-BCFC5023A815}" srcOrd="2" destOrd="0" presId="urn:microsoft.com/office/officeart/2017/3/layout/DropPinTimeline"/>
    <dgm:cxn modelId="{0D94F868-59F8-4671-9038-53D01D6C70F0}" type="presParOf" srcId="{B744CD57-FD23-4E62-9589-4CAC57B034E9}" destId="{3DA36ABE-9810-4ED4-9A55-2905E7588D06}" srcOrd="3" destOrd="0" presId="urn:microsoft.com/office/officeart/2017/3/layout/DropPinTimeline"/>
    <dgm:cxn modelId="{A0A095FA-FAD3-4861-A220-140A889CB7D8}" type="presParOf" srcId="{B744CD57-FD23-4E62-9589-4CAC57B034E9}" destId="{4B9F5909-A57C-4893-9C8A-D5960FE9BE37}" srcOrd="4" destOrd="0" presId="urn:microsoft.com/office/officeart/2017/3/layout/DropPinTimeline"/>
    <dgm:cxn modelId="{8FFFA548-0EFE-4476-B5A5-95CB32500074}" type="presParOf" srcId="{B744CD57-FD23-4E62-9589-4CAC57B034E9}" destId="{DEDCEF89-DB8F-4197-B2D2-2D39426E0B96}" srcOrd="5" destOrd="0" presId="urn:microsoft.com/office/officeart/2017/3/layout/DropPinTimeline"/>
    <dgm:cxn modelId="{D7A836E4-E400-4ED7-ABF3-88920F3B86D1}" type="presParOf" srcId="{46A6B157-7198-41C4-9D25-C4F8885F1B6F}" destId="{4A96FD2F-C127-41DC-AA54-1EEBED6BA483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39DED560-FDC7-4A20-BA37-B726CE3DBE1E}" type="presParOf" srcId="{46A6B157-7198-41C4-9D25-C4F8885F1B6F}" destId="{61EA613E-57A8-485F-A4A9-29037092E83A}" srcOrd="9" destOrd="0" presId="urn:microsoft.com/office/officeart/2017/3/layout/DropPinTimeline"/>
    <dgm:cxn modelId="{54E41EA0-9E87-40EF-B950-CD0D02632A5E}" type="presParOf" srcId="{46A6B157-7198-41C4-9D25-C4F8885F1B6F}" destId="{0F3B3032-C16A-44EB-AE28-CB7C1D797D2B}" srcOrd="10" destOrd="0" presId="urn:microsoft.com/office/officeart/2017/3/layout/DropPinTimeline"/>
    <dgm:cxn modelId="{1942FCC2-B760-454F-8ED4-284B5F0D173F}" type="presParOf" srcId="{0F3B3032-C16A-44EB-AE28-CB7C1D797D2B}" destId="{A64C6D16-2F77-439A-848A-F1081C5E5CBE}" srcOrd="0" destOrd="0" presId="urn:microsoft.com/office/officeart/2017/3/layout/DropPinTimeline"/>
    <dgm:cxn modelId="{AC143F48-BF04-4D0E-89BA-960F2ABBD0BF}" type="presParOf" srcId="{0F3B3032-C16A-44EB-AE28-CB7C1D797D2B}" destId="{8EFC6EAF-71E5-48C3-9F69-6FB96640B14F}" srcOrd="1" destOrd="0" presId="urn:microsoft.com/office/officeart/2017/3/layout/DropPinTimeline"/>
    <dgm:cxn modelId="{9D150C9C-5EFC-4A02-8C37-075CE44C91E1}" type="presParOf" srcId="{8EFC6EAF-71E5-48C3-9F69-6FB96640B14F}" destId="{73F98938-B973-410F-B6E0-43437FA146E6}" srcOrd="0" destOrd="0" presId="urn:microsoft.com/office/officeart/2017/3/layout/DropPinTimeline"/>
    <dgm:cxn modelId="{64F7D1CF-1C75-4E99-9650-834BFE5A5694}" type="presParOf" srcId="{8EFC6EAF-71E5-48C3-9F69-6FB96640B14F}" destId="{26BE64BD-02BC-4C6F-AC50-F9617E59754D}" srcOrd="1" destOrd="0" presId="urn:microsoft.com/office/officeart/2017/3/layout/DropPinTimeline"/>
    <dgm:cxn modelId="{C16907F7-D721-4CDC-AE06-6F5EE47FD277}" type="presParOf" srcId="{0F3B3032-C16A-44EB-AE28-CB7C1D797D2B}" destId="{5C5070CD-E29E-4F50-9A43-342A2DE968FF}" srcOrd="2" destOrd="0" presId="urn:microsoft.com/office/officeart/2017/3/layout/DropPinTimeline"/>
    <dgm:cxn modelId="{CA8AB878-D5FF-4555-BB9A-8E6D1CC53290}" type="presParOf" srcId="{0F3B3032-C16A-44EB-AE28-CB7C1D797D2B}" destId="{6FED4196-A0D3-4E5C-83DA-99291A8FFFC3}" srcOrd="3" destOrd="0" presId="urn:microsoft.com/office/officeart/2017/3/layout/DropPinTimeline"/>
    <dgm:cxn modelId="{55A40688-F4F2-41AC-A466-706C7C2D4FCF}" type="presParOf" srcId="{0F3B3032-C16A-44EB-AE28-CB7C1D797D2B}" destId="{54DE4918-169B-4E9C-B946-44A9D45AEC94}" srcOrd="4" destOrd="0" presId="urn:microsoft.com/office/officeart/2017/3/layout/DropPinTimeline"/>
    <dgm:cxn modelId="{506414DA-3D19-4555-9698-F2128A0EF183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88462" y="621836"/>
          <a:ext cx="392341" cy="392341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32047" y="665422"/>
          <a:ext cx="305170" cy="305170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62060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RFS submitted </a:t>
          </a:r>
          <a:r>
            <a:rPr lang="en-US" sz="1500" kern="1200" smtClean="0">
              <a:latin typeface="Arial" panose="020B0604020202020204" pitchFamily="34" charset="0"/>
              <a:cs typeface="Arial" panose="020B0604020202020204" pitchFamily="34" charset="0"/>
            </a:rPr>
            <a:t>to CME/CNE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Should be completed at least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 months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in advance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060" y="1097851"/>
        <a:ext cx="2576929" cy="1592961"/>
      </dsp:txXfrm>
    </dsp:sp>
    <dsp:sp modelId="{85C50C56-6DC8-4C47-8DBC-4FD6B1554AA4}">
      <dsp:nvSpPr>
        <dsp:cNvPr id="0" name=""/>
        <dsp:cNvSpPr/>
      </dsp:nvSpPr>
      <dsp:spPr>
        <a:xfrm>
          <a:off x="562060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Requested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060" y="538162"/>
        <a:ext cx="2576929" cy="559689"/>
      </dsp:txXfrm>
    </dsp:sp>
    <dsp:sp modelId="{4F322B1B-F357-4BCD-BF34-8A0D705A1CE7}">
      <dsp:nvSpPr>
        <dsp:cNvPr id="0" name=""/>
        <dsp:cNvSpPr/>
      </dsp:nvSpPr>
      <dsp:spPr>
        <a:xfrm>
          <a:off x="284633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37113" y="2640440"/>
          <a:ext cx="99873" cy="100744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647144" y="4367448"/>
          <a:ext cx="392341" cy="392341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690729" y="4411033"/>
          <a:ext cx="305170" cy="305170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120742" y="2690813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CME/CNE communicates receipt within 1 week of request being submitted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742" y="2690813"/>
        <a:ext cx="2576929" cy="1592961"/>
      </dsp:txXfrm>
    </dsp:sp>
    <dsp:sp modelId="{C1E34084-406C-48D5-88FE-7226282DBC49}">
      <dsp:nvSpPr>
        <dsp:cNvPr id="0" name=""/>
        <dsp:cNvSpPr/>
      </dsp:nvSpPr>
      <dsp:spPr>
        <a:xfrm>
          <a:off x="2120742" y="4283774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 Months Out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742" y="4283774"/>
        <a:ext cx="2576929" cy="559689"/>
      </dsp:txXfrm>
    </dsp:sp>
    <dsp:sp modelId="{33168228-1414-4AAF-B7E5-C08A80BBB2F1}">
      <dsp:nvSpPr>
        <dsp:cNvPr id="0" name=""/>
        <dsp:cNvSpPr/>
      </dsp:nvSpPr>
      <dsp:spPr>
        <a:xfrm>
          <a:off x="1843314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114936"/>
              <a:satOff val="82"/>
              <a:lumOff val="64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795795" y="2640440"/>
          <a:ext cx="99873" cy="100744"/>
        </a:xfrm>
        <a:prstGeom prst="ellipse">
          <a:avLst/>
        </a:prstGeom>
        <a:solidFill>
          <a:schemeClr val="accent2">
            <a:shade val="90000"/>
            <a:hueOff val="-114936"/>
            <a:satOff val="82"/>
            <a:lumOff val="6423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205826" y="621836"/>
          <a:ext cx="392341" cy="39234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249411" y="665422"/>
          <a:ext cx="305170" cy="305170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679424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6 Months Out</a:t>
          </a:r>
          <a:endParaRPr lang="en-US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9424" y="1097851"/>
        <a:ext cx="2576929" cy="1592961"/>
      </dsp:txXfrm>
    </dsp:sp>
    <dsp:sp modelId="{4EB3AA5C-1289-44C6-9F3E-859ABA28E18F}">
      <dsp:nvSpPr>
        <dsp:cNvPr id="0" name=""/>
        <dsp:cNvSpPr/>
      </dsp:nvSpPr>
      <dsp:spPr>
        <a:xfrm>
          <a:off x="3679424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Input information into CE platform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9424" y="538162"/>
        <a:ext cx="2576929" cy="559689"/>
      </dsp:txXfrm>
    </dsp:sp>
    <dsp:sp modelId="{0BB03C0E-97EC-4D66-9B09-35D689DAB28C}">
      <dsp:nvSpPr>
        <dsp:cNvPr id="0" name=""/>
        <dsp:cNvSpPr/>
      </dsp:nvSpPr>
      <dsp:spPr>
        <a:xfrm>
          <a:off x="3401996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229872"/>
              <a:satOff val="164"/>
              <a:lumOff val="12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354477" y="2640440"/>
          <a:ext cx="99873" cy="100744"/>
        </a:xfrm>
        <a:prstGeom prst="ellipse">
          <a:avLst/>
        </a:prstGeom>
        <a:solidFill>
          <a:schemeClr val="accent2">
            <a:shade val="90000"/>
            <a:hueOff val="-229872"/>
            <a:satOff val="164"/>
            <a:lumOff val="12846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764507" y="4367448"/>
          <a:ext cx="392341" cy="392341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808093" y="4411033"/>
          <a:ext cx="305170" cy="305170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5238106" y="2690813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Set agenda 4 months out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8106" y="2690813"/>
        <a:ext cx="2576929" cy="1592961"/>
      </dsp:txXfrm>
    </dsp:sp>
    <dsp:sp modelId="{3DA36ABE-9810-4ED4-9A55-2905E7588D06}">
      <dsp:nvSpPr>
        <dsp:cNvPr id="0" name=""/>
        <dsp:cNvSpPr/>
      </dsp:nvSpPr>
      <dsp:spPr>
        <a:xfrm>
          <a:off x="5238106" y="4283774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 Months Out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8106" y="4283774"/>
        <a:ext cx="2576929" cy="559689"/>
      </dsp:txXfrm>
    </dsp:sp>
    <dsp:sp modelId="{4B9F5909-A57C-4893-9C8A-D5960FE9BE37}">
      <dsp:nvSpPr>
        <dsp:cNvPr id="0" name=""/>
        <dsp:cNvSpPr/>
      </dsp:nvSpPr>
      <dsp:spPr>
        <a:xfrm>
          <a:off x="4960678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344809"/>
              <a:satOff val="245"/>
              <a:lumOff val="19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913158" y="2640440"/>
          <a:ext cx="99873" cy="100744"/>
        </a:xfrm>
        <a:prstGeom prst="ellipse">
          <a:avLst/>
        </a:prstGeom>
        <a:solidFill>
          <a:schemeClr val="accent2">
            <a:shade val="90000"/>
            <a:hueOff val="-344809"/>
            <a:satOff val="245"/>
            <a:lumOff val="19268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323189" y="621836"/>
          <a:ext cx="392341" cy="392341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366775" y="665422"/>
          <a:ext cx="305170" cy="305170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796788" y="1097851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Due 6 weeks before conference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6788" y="1097851"/>
        <a:ext cx="2576929" cy="1592961"/>
      </dsp:txXfrm>
    </dsp:sp>
    <dsp:sp modelId="{6EC2FC68-E1B8-4274-8090-C2C96A4CD82C}">
      <dsp:nvSpPr>
        <dsp:cNvPr id="0" name=""/>
        <dsp:cNvSpPr/>
      </dsp:nvSpPr>
      <dsp:spPr>
        <a:xfrm>
          <a:off x="6796788" y="538162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Obtain all speaker forms required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6788" y="538162"/>
        <a:ext cx="2576929" cy="559689"/>
      </dsp:txXfrm>
    </dsp:sp>
    <dsp:sp modelId="{4F41BF23-550C-4E7F-977E-3D22E3AF7B51}">
      <dsp:nvSpPr>
        <dsp:cNvPr id="0" name=""/>
        <dsp:cNvSpPr/>
      </dsp:nvSpPr>
      <dsp:spPr>
        <a:xfrm>
          <a:off x="6519360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471840" y="2640440"/>
          <a:ext cx="99873" cy="100744"/>
        </a:xfrm>
        <a:prstGeom prst="ellipse">
          <a:avLst/>
        </a:prstGeom>
        <a:solidFill>
          <a:schemeClr val="accent2">
            <a:shade val="90000"/>
            <a:hueOff val="-459745"/>
            <a:satOff val="327"/>
            <a:lumOff val="25691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881871" y="4367448"/>
          <a:ext cx="392341" cy="39234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925457" y="4411033"/>
          <a:ext cx="305170" cy="305170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8355470" y="2690813"/>
          <a:ext cx="2576929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Submit all speaker presentations</a:t>
          </a:r>
          <a:endParaRPr lang="en-US" sz="15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55470" y="2690813"/>
        <a:ext cx="2576929" cy="1592961"/>
      </dsp:txXfrm>
    </dsp:sp>
    <dsp:sp modelId="{6FED4196-A0D3-4E5C-83DA-99291A8FFFC3}">
      <dsp:nvSpPr>
        <dsp:cNvPr id="0" name=""/>
        <dsp:cNvSpPr/>
      </dsp:nvSpPr>
      <dsp:spPr>
        <a:xfrm>
          <a:off x="8355470" y="4283774"/>
          <a:ext cx="2576929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Due 2 weeks before conference</a:t>
          </a:r>
          <a:endParaRPr lang="en-US" sz="20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55470" y="4283774"/>
        <a:ext cx="2576929" cy="559689"/>
      </dsp:txXfrm>
    </dsp:sp>
    <dsp:sp modelId="{54DE4918-169B-4E9C-B946-44A9D45AEC94}">
      <dsp:nvSpPr>
        <dsp:cNvPr id="0" name=""/>
        <dsp:cNvSpPr/>
      </dsp:nvSpPr>
      <dsp:spPr>
        <a:xfrm>
          <a:off x="8078042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8030522" y="2640440"/>
          <a:ext cx="99873" cy="100744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C12EC-FC9B-4A9D-AA83-DED029C241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84C8-F38D-4EA0-AB13-023176C95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DD0F-CAD4-4BD2-8F2A-CE53D8062A96}" type="datetimeFigureOut"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AB31-24FB-4B51-81BA-2A077F8180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549275" y="6058581"/>
            <a:ext cx="7559621" cy="25197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Month/Year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9275" y="2095112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549275" y="1357083"/>
            <a:ext cx="8699226" cy="678451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12284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CF3B59-FFD7-89D0-3380-D340766D0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275" y="473981"/>
            <a:ext cx="1503109" cy="19952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49275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E334A"/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Blank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-418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raBlank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339" b="8644"/>
          <a:stretch/>
        </p:blipFill>
        <p:spPr>
          <a:xfrm rot="5400000">
            <a:off x="2669490" y="-2669492"/>
            <a:ext cx="6853019" cy="1219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764294"/>
            <a:ext cx="4353148" cy="4078005"/>
          </a:xfrm>
        </p:spPr>
        <p:txBody>
          <a:bodyPr/>
          <a:lstStyle>
            <a:lvl1pPr marL="0" indent="0">
              <a:buNone/>
              <a:defRPr b="1">
                <a:solidFill>
                  <a:srgbClr val="E51B27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198823" y="764294"/>
            <a:ext cx="4820910" cy="40780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122840"/>
                </a:solidFill>
                <a:latin typeface="Avenir Heavy" panose="020B0703020203020204" pitchFamily="34" charset="0"/>
              </a:defRPr>
            </a:lvl1pPr>
          </a:lstStyle>
          <a:p>
            <a:pPr lvl="0"/>
            <a:endParaRPr lang="en-US" sz="1600">
              <a:latin typeface="Avenir Heavy" panose="020B0703020203020204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Gray w/Bug PFW EXM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3" y="6376314"/>
            <a:ext cx="2250109" cy="354051"/>
          </a:xfrm>
          <a:prstGeom prst="rect">
            <a:avLst/>
          </a:prstGeom>
        </p:spPr>
      </p:pic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9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11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Gray w/Bug PFW EXM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9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w/ Hea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C706AD-CF1C-94BC-840D-37B58732F466}"/>
              </a:ext>
            </a:extLst>
          </p:cNvPr>
          <p:cNvSpPr txBox="1">
            <a:spLocks/>
          </p:cNvSpPr>
          <p:nvPr userDrawn="1"/>
        </p:nvSpPr>
        <p:spPr>
          <a:xfrm>
            <a:off x="539923" y="377942"/>
            <a:ext cx="2475282" cy="299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22840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000" b="1" i="0">
                <a:latin typeface="Avenir Heavy" panose="02000503020000020003" pitchFamily="2" charset="0"/>
              </a:rPr>
              <a:t>Photography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C5D6D1-86FD-258A-2A29-73083AFB0E8A}"/>
              </a:ext>
            </a:extLst>
          </p:cNvPr>
          <p:cNvSpPr/>
          <p:nvPr userDrawn="1"/>
        </p:nvSpPr>
        <p:spPr>
          <a:xfrm>
            <a:off x="0" y="460754"/>
            <a:ext cx="12192000" cy="45719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9750" y="349250"/>
            <a:ext cx="2481263" cy="319088"/>
          </a:xfrm>
          <a:solidFill>
            <a:srgbClr val="F1F3F2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22840"/>
                </a:solidFill>
                <a:latin typeface="Avenir Next LT Pro Dem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60B77-BF5A-2391-F627-80013E5B3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-1" t="7457" r="31384" b="18224"/>
          <a:stretch/>
        </p:blipFill>
        <p:spPr>
          <a:xfrm>
            <a:off x="4595905" y="-8468"/>
            <a:ext cx="7596095" cy="6874935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7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40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21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8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60B77-BF5A-2391-F627-80013E5B3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-1" t="7457" r="31384" b="18224"/>
          <a:stretch/>
        </p:blipFill>
        <p:spPr>
          <a:xfrm>
            <a:off x="4595905" y="-8468"/>
            <a:ext cx="7596095" cy="6874935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4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0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1793094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lang="en-US" b="0" i="0" u="none" strike="noStrike" smtClean="0">
                <a:effectLst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5D6D1-86FD-258A-2A29-73083AFB0E8A}"/>
              </a:ext>
            </a:extLst>
          </p:cNvPr>
          <p:cNvSpPr/>
          <p:nvPr userDrawn="1"/>
        </p:nvSpPr>
        <p:spPr>
          <a:xfrm>
            <a:off x="1626244" y="460754"/>
            <a:ext cx="10565756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318F9-8CAF-6EFF-8EE3-6B3A34AE9C96}"/>
              </a:ext>
            </a:extLst>
          </p:cNvPr>
          <p:cNvSpPr/>
          <p:nvPr userDrawn="1"/>
        </p:nvSpPr>
        <p:spPr>
          <a:xfrm>
            <a:off x="-11895" y="460754"/>
            <a:ext cx="551818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9750" y="349250"/>
            <a:ext cx="2481263" cy="319088"/>
          </a:xfrm>
          <a:solidFill>
            <a:srgbClr val="122840"/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DDE7EF"/>
                </a:solidFill>
                <a:latin typeface="Avenir Heavy" panose="020B07030202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AF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EA2BBB0-2640-7D6F-DE9F-BCD913481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LightBl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B371790-74E6-2C83-C904-09A417B5D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32075" y="2792413"/>
            <a:ext cx="6883400" cy="61753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22840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91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cxnSp>
        <p:nvCxnSpPr>
          <p:cNvPr id="9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91192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36788" y="1762125"/>
            <a:ext cx="7729537" cy="20955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</a:defRPr>
            </a:lvl2pPr>
            <a:lvl3pPr marL="914400" indent="0" algn="ctr">
              <a:buNone/>
              <a:defRPr sz="3200">
                <a:solidFill>
                  <a:schemeClr val="bg1"/>
                </a:solidFill>
              </a:defRPr>
            </a:lvl3pPr>
            <a:lvl4pPr marL="1371600" indent="0" algn="ctr">
              <a:buNone/>
              <a:defRPr sz="3200">
                <a:solidFill>
                  <a:schemeClr val="bg1"/>
                </a:solidFill>
              </a:defRPr>
            </a:lvl4pPr>
            <a:lvl5pPr marL="1828800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9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CB344-8643-F130-C29D-DC979C25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0EB1F7-69F1-976B-A25C-B508567CBFC3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DF7B6D6-7580-4CA7-04A6-4C85A9BC0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2079466"/>
            <a:ext cx="7772400" cy="2021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E368B-F327-45A7-8183-F89719773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8DAFAE-FD04-6E6E-C87E-0C083A25F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84" y="2599615"/>
            <a:ext cx="9144000" cy="688390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12284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sz="5000"/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F3B59-FFD7-89D0-3380-D340766D0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50" y="473981"/>
            <a:ext cx="1503109" cy="19952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7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512A0-1AD7-1727-E52E-5AFA31735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15" t="22465" r="69559" b="37404"/>
          <a:stretch/>
        </p:blipFill>
        <p:spPr>
          <a:xfrm rot="10800000">
            <a:off x="0" y="-2"/>
            <a:ext cx="5842862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C3333-E5B8-4064-D1A4-5E42B25BB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EBF74-DC3C-C331-CA1C-4F0C2E88E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638309" y="1618735"/>
            <a:ext cx="4526815" cy="345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5" y="1593850"/>
            <a:ext cx="4527550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4975225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4940300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4774558" y="0"/>
            <a:ext cx="7433043" cy="6859975"/>
          </a:xfrm>
          <a:custGeom>
            <a:avLst/>
            <a:gdLst>
              <a:gd name="connsiteX0" fmla="*/ 829361 w 6907543"/>
              <a:gd name="connsiteY0" fmla="*/ 0 h 6858000"/>
              <a:gd name="connsiteX1" fmla="*/ 6907543 w 6907543"/>
              <a:gd name="connsiteY1" fmla="*/ 0 h 6858000"/>
              <a:gd name="connsiteX2" fmla="*/ 6907543 w 6907543"/>
              <a:gd name="connsiteY2" fmla="*/ 6858000 h 6858000"/>
              <a:gd name="connsiteX3" fmla="*/ 0 w 6907543"/>
              <a:gd name="connsiteY3" fmla="*/ 6858000 h 6858000"/>
              <a:gd name="connsiteX4" fmla="*/ 78972 w 6907543"/>
              <a:gd name="connsiteY4" fmla="*/ 6747718 h 6858000"/>
              <a:gd name="connsiteX5" fmla="*/ 1159240 w 6907543"/>
              <a:gd name="connsiteY5" fmla="*/ 3799319 h 6858000"/>
              <a:gd name="connsiteX6" fmla="*/ 847378 w 6907543"/>
              <a:gd name="connsiteY6" fmla="*/ 30926 h 6858000"/>
              <a:gd name="connsiteX0" fmla="*/ 829361 w 7406306"/>
              <a:gd name="connsiteY0" fmla="*/ 0 h 6858000"/>
              <a:gd name="connsiteX1" fmla="*/ 7406306 w 7406306"/>
              <a:gd name="connsiteY1" fmla="*/ 6927 h 6858000"/>
              <a:gd name="connsiteX2" fmla="*/ 6907543 w 7406306"/>
              <a:gd name="connsiteY2" fmla="*/ 6858000 h 6858000"/>
              <a:gd name="connsiteX3" fmla="*/ 0 w 7406306"/>
              <a:gd name="connsiteY3" fmla="*/ 6858000 h 6858000"/>
              <a:gd name="connsiteX4" fmla="*/ 78972 w 7406306"/>
              <a:gd name="connsiteY4" fmla="*/ 6747718 h 6858000"/>
              <a:gd name="connsiteX5" fmla="*/ 1159240 w 7406306"/>
              <a:gd name="connsiteY5" fmla="*/ 3799319 h 6858000"/>
              <a:gd name="connsiteX6" fmla="*/ 847378 w 7406306"/>
              <a:gd name="connsiteY6" fmla="*/ 30926 h 6858000"/>
              <a:gd name="connsiteX7" fmla="*/ 829361 w 7406306"/>
              <a:gd name="connsiteY7" fmla="*/ 0 h 6858000"/>
              <a:gd name="connsiteX0" fmla="*/ 829361 w 7440943"/>
              <a:gd name="connsiteY0" fmla="*/ 0 h 6858000"/>
              <a:gd name="connsiteX1" fmla="*/ 7406306 w 7440943"/>
              <a:gd name="connsiteY1" fmla="*/ 6927 h 6858000"/>
              <a:gd name="connsiteX2" fmla="*/ 7440943 w 7440943"/>
              <a:gd name="connsiteY2" fmla="*/ 6858000 h 6858000"/>
              <a:gd name="connsiteX3" fmla="*/ 0 w 7440943"/>
              <a:gd name="connsiteY3" fmla="*/ 6858000 h 6858000"/>
              <a:gd name="connsiteX4" fmla="*/ 78972 w 7440943"/>
              <a:gd name="connsiteY4" fmla="*/ 6747718 h 6858000"/>
              <a:gd name="connsiteX5" fmla="*/ 1159240 w 7440943"/>
              <a:gd name="connsiteY5" fmla="*/ 3799319 h 6858000"/>
              <a:gd name="connsiteX6" fmla="*/ 847378 w 7440943"/>
              <a:gd name="connsiteY6" fmla="*/ 30926 h 6858000"/>
              <a:gd name="connsiteX7" fmla="*/ 829361 w 7440943"/>
              <a:gd name="connsiteY7" fmla="*/ 0 h 6858000"/>
              <a:gd name="connsiteX0" fmla="*/ 829361 w 7433043"/>
              <a:gd name="connsiteY0" fmla="*/ 0 h 6859975"/>
              <a:gd name="connsiteX1" fmla="*/ 7406306 w 7433043"/>
              <a:gd name="connsiteY1" fmla="*/ 6927 h 6859975"/>
              <a:gd name="connsiteX2" fmla="*/ 7433043 w 7433043"/>
              <a:gd name="connsiteY2" fmla="*/ 6859975 h 6859975"/>
              <a:gd name="connsiteX3" fmla="*/ 0 w 7433043"/>
              <a:gd name="connsiteY3" fmla="*/ 6858000 h 6859975"/>
              <a:gd name="connsiteX4" fmla="*/ 78972 w 7433043"/>
              <a:gd name="connsiteY4" fmla="*/ 6747718 h 6859975"/>
              <a:gd name="connsiteX5" fmla="*/ 1159240 w 7433043"/>
              <a:gd name="connsiteY5" fmla="*/ 3799319 h 6859975"/>
              <a:gd name="connsiteX6" fmla="*/ 847378 w 7433043"/>
              <a:gd name="connsiteY6" fmla="*/ 30926 h 6859975"/>
              <a:gd name="connsiteX7" fmla="*/ 829361 w 7433043"/>
              <a:gd name="connsiteY7" fmla="*/ 0 h 6859975"/>
              <a:gd name="connsiteX0" fmla="*/ 829361 w 7433043"/>
              <a:gd name="connsiteY0" fmla="*/ 0 h 6859975"/>
              <a:gd name="connsiteX1" fmla="*/ 7416181 w 7433043"/>
              <a:gd name="connsiteY1" fmla="*/ 2977 h 6859975"/>
              <a:gd name="connsiteX2" fmla="*/ 7433043 w 7433043"/>
              <a:gd name="connsiteY2" fmla="*/ 6859975 h 6859975"/>
              <a:gd name="connsiteX3" fmla="*/ 0 w 7433043"/>
              <a:gd name="connsiteY3" fmla="*/ 6858000 h 6859975"/>
              <a:gd name="connsiteX4" fmla="*/ 78972 w 7433043"/>
              <a:gd name="connsiteY4" fmla="*/ 6747718 h 6859975"/>
              <a:gd name="connsiteX5" fmla="*/ 1159240 w 7433043"/>
              <a:gd name="connsiteY5" fmla="*/ 3799319 h 6859975"/>
              <a:gd name="connsiteX6" fmla="*/ 847378 w 7433043"/>
              <a:gd name="connsiteY6" fmla="*/ 30926 h 6859975"/>
              <a:gd name="connsiteX7" fmla="*/ 829361 w 7433043"/>
              <a:gd name="connsiteY7" fmla="*/ 0 h 685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043" h="6859975">
                <a:moveTo>
                  <a:pt x="829361" y="0"/>
                </a:moveTo>
                <a:lnTo>
                  <a:pt x="7416181" y="2977"/>
                </a:lnTo>
                <a:cubicBezTo>
                  <a:pt x="7421802" y="2288643"/>
                  <a:pt x="7427422" y="4574309"/>
                  <a:pt x="7433043" y="6859975"/>
                </a:cubicBezTo>
                <a:lnTo>
                  <a:pt x="0" y="6858000"/>
                </a:lnTo>
                <a:lnTo>
                  <a:pt x="78972" y="6747718"/>
                </a:lnTo>
                <a:cubicBezTo>
                  <a:pt x="556224" y="6054155"/>
                  <a:pt x="958051" y="5005832"/>
                  <a:pt x="1159240" y="3799319"/>
                </a:cubicBezTo>
                <a:cubicBezTo>
                  <a:pt x="1419602" y="2237948"/>
                  <a:pt x="1276163" y="818140"/>
                  <a:pt x="847378" y="30926"/>
                </a:cubicBezTo>
                <a:lnTo>
                  <a:pt x="829361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9973341" y="4919241"/>
            <a:ext cx="2236707" cy="1938759"/>
            <a:chOff x="9973341" y="4919241"/>
            <a:chExt cx="2236707" cy="193875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FADBBD-73B3-3EE4-F202-FA5EA932A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73341" y="4919241"/>
              <a:ext cx="2236707" cy="193875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3E6480C-001F-BBA3-50E0-DAF491CAC8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091" b="-23940"/>
            <a:stretch/>
          </p:blipFill>
          <p:spPr>
            <a:xfrm>
              <a:off x="11749183" y="6386603"/>
              <a:ext cx="289193" cy="265675"/>
            </a:xfrm>
            <a:prstGeom prst="rect">
              <a:avLst/>
            </a:prstGeom>
          </p:spPr>
        </p:pic>
      </p:grp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4106883" cy="109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ogo,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989013" y="349250"/>
            <a:ext cx="9302750" cy="58181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199535"/>
              </p:ext>
            </p:extLst>
          </p:nvPr>
        </p:nvGraphicFramePr>
        <p:xfrm>
          <a:off x="1327827" y="1952199"/>
          <a:ext cx="8625122" cy="4215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1208">
                  <a:extLst>
                    <a:ext uri="{9D8B030D-6E8A-4147-A177-3AD203B41FA5}">
                      <a16:colId xmlns:a16="http://schemas.microsoft.com/office/drawing/2014/main" val="1434034001"/>
                    </a:ext>
                  </a:extLst>
                </a:gridCol>
                <a:gridCol w="2625110">
                  <a:extLst>
                    <a:ext uri="{9D8B030D-6E8A-4147-A177-3AD203B41FA5}">
                      <a16:colId xmlns:a16="http://schemas.microsoft.com/office/drawing/2014/main" val="269406627"/>
                    </a:ext>
                  </a:extLst>
                </a:gridCol>
                <a:gridCol w="1041790">
                  <a:extLst>
                    <a:ext uri="{9D8B030D-6E8A-4147-A177-3AD203B41FA5}">
                      <a16:colId xmlns:a16="http://schemas.microsoft.com/office/drawing/2014/main" val="435709529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1539778553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4293465980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3819725049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4205017704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3730388258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71069798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2797872427"/>
                    </a:ext>
                  </a:extLst>
                </a:gridCol>
              </a:tblGrid>
              <a:tr h="323714">
                <a:tc>
                  <a:txBody>
                    <a:bodyPr/>
                    <a:lstStyle/>
                    <a:p>
                      <a:r>
                        <a:rPr lang="en-US" sz="1200"/>
                        <a:t>Channel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Tactic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Cost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/>
                        <a:t>October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November 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59429"/>
                  </a:ext>
                </a:extLst>
              </a:tr>
              <a:tr h="359721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10/16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10/23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10/30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11/6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11/13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11/20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11/27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60268"/>
                  </a:ext>
                </a:extLst>
              </a:tr>
              <a:tr h="294317">
                <a:tc rowSpan="7"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Print </a:t>
                      </a:r>
                    </a:p>
                    <a:p>
                      <a:pPr algn="ctr"/>
                      <a:r>
                        <a:rPr lang="en-US" sz="1050" i="1"/>
                        <a:t>2-</a:t>
                      </a:r>
                      <a:r>
                        <a:rPr lang="en-US" sz="1050" i="1" baseline="0"/>
                        <a:t>page spread </a:t>
                      </a:r>
                      <a:endParaRPr lang="en-US" sz="105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Austin American Statesman*</a:t>
                      </a:r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$54,815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64986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Texas 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$25,080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89253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Austin Business Journal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$44,950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13877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Chronicle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$18,392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92930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Lifestyle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$8,162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8176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43082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Community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$146,620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51794"/>
                  </a:ext>
                </a:extLst>
              </a:tr>
              <a:tr h="2943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Digital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Culture Map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$13,152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47187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Austin American Statesman</a:t>
                      </a:r>
                      <a:r>
                        <a:rPr lang="en-US" sz="1200" baseline="0"/>
                        <a:t>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$35,032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06433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Social Media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Paid ads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$9,837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97502"/>
                  </a:ext>
                </a:extLst>
              </a:tr>
              <a:tr h="294317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Creative development fees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$20,000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39571"/>
                  </a:ext>
                </a:extLst>
              </a:tr>
              <a:tr h="29431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TOTAL</a:t>
                      </a:r>
                      <a:r>
                        <a:rPr lang="en-US" sz="1200" b="1" baseline="0">
                          <a:solidFill>
                            <a:srgbClr val="C00000"/>
                          </a:solidFill>
                        </a:rPr>
                        <a:t> COSTS</a:t>
                      </a:r>
                      <a:endParaRPr lang="en-US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</a:t>
                      </a:r>
                      <a:r>
                        <a:rPr lang="en-US" sz="1200" b="1" i="0" u="none" strike="noStrike" cap="none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383,740</a:t>
                      </a: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1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61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9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1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,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8"/>
          <p:cNvSpPr txBox="1">
            <a:spLocks noGrp="1"/>
          </p:cNvSpPr>
          <p:nvPr>
            <p:ph type="title"/>
          </p:nvPr>
        </p:nvSpPr>
        <p:spPr>
          <a:xfrm>
            <a:off x="381000" y="666016"/>
            <a:ext cx="5424767" cy="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200" b="1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8"/>
          <p:cNvSpPr>
            <a:spLocks noGrp="1"/>
          </p:cNvSpPr>
          <p:nvPr>
            <p:ph type="chart" idx="2"/>
          </p:nvPr>
        </p:nvSpPr>
        <p:spPr>
          <a:xfrm>
            <a:off x="381000" y="1592132"/>
            <a:ext cx="11430000" cy="445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78"/>
          <p:cNvSpPr txBox="1">
            <a:spLocks noGrp="1"/>
          </p:cNvSpPr>
          <p:nvPr>
            <p:ph type="sldNum" idx="12"/>
          </p:nvPr>
        </p:nvSpPr>
        <p:spPr>
          <a:xfrm>
            <a:off x="9097617" y="6332028"/>
            <a:ext cx="2790701" cy="52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E334A"/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895" r:id="rId7"/>
    <p:sldLayoutId id="2147483917" r:id="rId8"/>
    <p:sldLayoutId id="2147483919" r:id="rId9"/>
    <p:sldLayoutId id="2147483915" r:id="rId10"/>
    <p:sldLayoutId id="2147483914" r:id="rId11"/>
    <p:sldLayoutId id="2147483921" r:id="rId12"/>
    <p:sldLayoutId id="2147483922" r:id="rId13"/>
    <p:sldLayoutId id="2147483893" r:id="rId14"/>
    <p:sldLayoutId id="2147483931" r:id="rId15"/>
    <p:sldLayoutId id="2147483932" r:id="rId16"/>
    <p:sldLayoutId id="2147483906" r:id="rId17"/>
    <p:sldLayoutId id="2147483908" r:id="rId18"/>
    <p:sldLayoutId id="2147483912" r:id="rId19"/>
    <p:sldLayoutId id="2147483933" r:id="rId20"/>
    <p:sldLayoutId id="2147483934" r:id="rId21"/>
    <p:sldLayoutId id="2147483935" r:id="rId22"/>
    <p:sldLayoutId id="2147483909" r:id="rId23"/>
    <p:sldLayoutId id="2147483910" r:id="rId24"/>
    <p:sldLayoutId id="2147483911" r:id="rId25"/>
    <p:sldLayoutId id="2147483883" r:id="rId26"/>
    <p:sldLayoutId id="2147483913" r:id="rId27"/>
    <p:sldLayoutId id="2147483886" r:id="rId28"/>
    <p:sldLayoutId id="2147483887" r:id="rId29"/>
    <p:sldLayoutId id="2147483884" r:id="rId30"/>
    <p:sldLayoutId id="2147483889" r:id="rId31"/>
    <p:sldLayoutId id="2147483885" r:id="rId32"/>
    <p:sldLayoutId id="2147483920" r:id="rId33"/>
    <p:sldLayoutId id="2147483849" r:id="rId34"/>
    <p:sldLayoutId id="2147483890" r:id="rId35"/>
    <p:sldLayoutId id="2147483850" r:id="rId36"/>
    <p:sldLayoutId id="2147483855" r:id="rId37"/>
    <p:sldLayoutId id="2147483903" r:id="rId38"/>
    <p:sldLayoutId id="2147483923" r:id="rId39"/>
    <p:sldLayoutId id="214748392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>
            <a:lvl1pPr marL="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r>
              <a:rPr lang="en-US" dirty="0" smtClean="0">
                <a:latin typeface="Avenir Next LT Pro Demi"/>
              </a:rPr>
              <a:t>TCH Continuing Education</a:t>
            </a:r>
            <a:endParaRPr lang="en-US" dirty="0">
              <a:latin typeface="Avenir Next LT Pro Demi"/>
            </a:endParaRPr>
          </a:p>
        </p:txBody>
      </p:sp>
      <p:graphicFrame>
        <p:nvGraphicFramePr>
          <p:cNvPr id="47" name="Diagram 46" descr="Placeholder Timeline&#10;">
            <a:extLst>
              <a:ext uri="{FF2B5EF4-FFF2-40B4-BE49-F238E27FC236}">
                <a16:creationId xmlns:a16="http://schemas.microsoft.com/office/drawing/2014/main" id="{073C5A0D-DFE8-4C7D-834F-C6443FF17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632746"/>
              </p:ext>
            </p:extLst>
          </p:nvPr>
        </p:nvGraphicFramePr>
        <p:xfrm>
          <a:off x="541458" y="1017293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9045" y="203567"/>
            <a:ext cx="8699226" cy="5000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294967295"/>
          </p:nvPr>
        </p:nvSpPr>
        <p:spPr>
          <a:xfrm>
            <a:off x="586721" y="154608"/>
            <a:ext cx="8763000" cy="5000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Requesting Coordinator/Committee/Activity Director Responsibilities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77929" y="588520"/>
            <a:ext cx="8763000" cy="547687"/>
          </a:xfrm>
        </p:spPr>
        <p:txBody>
          <a:bodyPr>
            <a:normAutofit fontScale="55000" lnSpcReduction="20000"/>
          </a:bodyPr>
          <a:lstStyle/>
          <a:p>
            <a:endParaRPr lang="en-US" b="1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review checklist for in-depth items to be completed</a:t>
            </a:r>
            <a:endParaRPr lang="en-US" b="1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A928B2-0E13-4CC2-8A57-096BDEB869D2}"/>
              </a:ext>
            </a:extLst>
          </p:cNvPr>
          <p:cNvSpPr/>
          <p:nvPr/>
        </p:nvSpPr>
        <p:spPr>
          <a:xfrm>
            <a:off x="8326823" y="1824729"/>
            <a:ext cx="3451879" cy="2610111"/>
          </a:xfrm>
          <a:prstGeom prst="rect">
            <a:avLst/>
          </a:prstGeom>
          <a:solidFill>
            <a:srgbClr val="DDE7EF"/>
          </a:solidFill>
          <a:ln w="3175">
            <a:solidFill>
              <a:srgbClr val="75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srgbClr val="F3FAFD"/>
              </a:solidFill>
              <a:latin typeface="Rockwell" panose="020606030202050204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2CCBE-BC6D-4A39-8C1A-CA588F3E9080}"/>
              </a:ext>
            </a:extLst>
          </p:cNvPr>
          <p:cNvSpPr/>
          <p:nvPr/>
        </p:nvSpPr>
        <p:spPr>
          <a:xfrm>
            <a:off x="4359808" y="1819395"/>
            <a:ext cx="3378562" cy="2615446"/>
          </a:xfrm>
          <a:prstGeom prst="rect">
            <a:avLst/>
          </a:prstGeom>
          <a:solidFill>
            <a:srgbClr val="FCE8E9"/>
          </a:solidFill>
          <a:ln w="3175">
            <a:solidFill>
              <a:srgbClr val="DB2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Rectangle: Diagonal Corners Rounded 17">
            <a:extLst>
              <a:ext uri="{FF2B5EF4-FFF2-40B4-BE49-F238E27FC236}">
                <a16:creationId xmlns:a16="http://schemas.microsoft.com/office/drawing/2014/main" id="{9C05A673-B44B-4300-A4F1-D9D67010120E}"/>
              </a:ext>
            </a:extLst>
          </p:cNvPr>
          <p:cNvSpPr/>
          <p:nvPr/>
        </p:nvSpPr>
        <p:spPr>
          <a:xfrm>
            <a:off x="4933615" y="1473854"/>
            <a:ext cx="2422236" cy="666325"/>
          </a:xfrm>
          <a:prstGeom prst="round2DiagRect">
            <a:avLst/>
          </a:prstGeom>
          <a:solidFill>
            <a:srgbClr val="DB2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CME Activity</a:t>
            </a:r>
            <a:endParaRPr lang="en-US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4" name="Rectangle: Diagonal Corners Rounded 18">
            <a:extLst>
              <a:ext uri="{FF2B5EF4-FFF2-40B4-BE49-F238E27FC236}">
                <a16:creationId xmlns:a16="http://schemas.microsoft.com/office/drawing/2014/main" id="{F4B005E0-0601-4C09-B1D4-D0FBEB4DCA76}"/>
              </a:ext>
            </a:extLst>
          </p:cNvPr>
          <p:cNvSpPr/>
          <p:nvPr/>
        </p:nvSpPr>
        <p:spPr>
          <a:xfrm>
            <a:off x="8535066" y="1473854"/>
            <a:ext cx="3139515" cy="666326"/>
          </a:xfrm>
          <a:prstGeom prst="round2DiagRect">
            <a:avLst/>
          </a:prstGeom>
          <a:solidFill>
            <a:srgbClr val="75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latin typeface="Avenir Book"/>
              </a:rPr>
              <a:t>Post Activity and Post-Post Activity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Boo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7B6BE-37BF-479A-9674-DC909B717966}"/>
              </a:ext>
            </a:extLst>
          </p:cNvPr>
          <p:cNvSpPr/>
          <p:nvPr/>
        </p:nvSpPr>
        <p:spPr>
          <a:xfrm>
            <a:off x="406643" y="1824729"/>
            <a:ext cx="3423272" cy="2610111"/>
          </a:xfrm>
          <a:prstGeom prst="rect">
            <a:avLst/>
          </a:prstGeom>
          <a:solidFill>
            <a:srgbClr val="F3F5FB"/>
          </a:solidFill>
          <a:ln w="3175">
            <a:solidFill>
              <a:srgbClr val="203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: Diagonal Corners Rounded 20">
            <a:extLst>
              <a:ext uri="{FF2B5EF4-FFF2-40B4-BE49-F238E27FC236}">
                <a16:creationId xmlns:a16="http://schemas.microsoft.com/office/drawing/2014/main" id="{79CE23D4-ADAB-408A-83A6-5F5B1BEFD487}"/>
              </a:ext>
            </a:extLst>
          </p:cNvPr>
          <p:cNvSpPr/>
          <p:nvPr/>
        </p:nvSpPr>
        <p:spPr>
          <a:xfrm>
            <a:off x="1050134" y="1490852"/>
            <a:ext cx="2191327" cy="657084"/>
          </a:xfrm>
          <a:prstGeom prst="round2DiagRect">
            <a:avLst/>
          </a:prstGeom>
          <a:solidFill>
            <a:srgbClr val="2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Pre-CME Activity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098D1-3CEC-433D-A9DB-4CEC4A607DFF}"/>
              </a:ext>
            </a:extLst>
          </p:cNvPr>
          <p:cNvSpPr txBox="1"/>
          <p:nvPr/>
        </p:nvSpPr>
        <p:spPr>
          <a:xfrm>
            <a:off x="4583559" y="2350078"/>
            <a:ext cx="3117253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Use sign in option via texting on cell for all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educational, attestation for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Announcements of disclosure to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Case Conference Checklist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300" dirty="0">
              <a:latin typeface="Avenir Medium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8F6524-8672-4808-AE5A-93109484C95A}"/>
              </a:ext>
            </a:extLst>
          </p:cNvPr>
          <p:cNvSpPr txBox="1"/>
          <p:nvPr/>
        </p:nvSpPr>
        <p:spPr>
          <a:xfrm>
            <a:off x="8687759" y="2429248"/>
            <a:ext cx="298860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of disclosure at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Data (outcomes, surveys) and course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Final budget if indicated</a:t>
            </a:r>
          </a:p>
          <a:p>
            <a:pPr>
              <a:defRPr/>
            </a:pPr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300" dirty="0">
              <a:solidFill>
                <a:srgbClr val="E0E0E0"/>
              </a:solidFill>
              <a:latin typeface="Avenir Medium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A561D-DAD6-4C1E-87FC-1F81AABCF6B2}"/>
              </a:ext>
            </a:extLst>
          </p:cNvPr>
          <p:cNvSpPr txBox="1"/>
          <p:nvPr/>
        </p:nvSpPr>
        <p:spPr>
          <a:xfrm>
            <a:off x="586721" y="2315480"/>
            <a:ext cx="3243194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Collect from Speaker requested forms and submit to CE platform (CME/CNE)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Pre-CME Activity Forms, Addendum A-N as indicated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Collect presentations from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lang="en-US" sz="13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CF802-9562-4996-90E4-6FDDF1069A33}"/>
              </a:ext>
            </a:extLst>
          </p:cNvPr>
          <p:cNvSpPr/>
          <p:nvPr/>
        </p:nvSpPr>
        <p:spPr>
          <a:xfrm>
            <a:off x="8610519" y="4235853"/>
            <a:ext cx="2988606" cy="71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US" sz="1300" dirty="0">
              <a:solidFill>
                <a:schemeClr val="tx1"/>
              </a:solidFill>
              <a:latin typeface="Avenir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9F2209-9A49-415E-90AC-EF136D8F1ADD}"/>
              </a:ext>
            </a:extLst>
          </p:cNvPr>
          <p:cNvSpPr/>
          <p:nvPr/>
        </p:nvSpPr>
        <p:spPr>
          <a:xfrm>
            <a:off x="4546366" y="4015346"/>
            <a:ext cx="3101201" cy="1057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300" dirty="0">
              <a:solidFill>
                <a:srgbClr val="1228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8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Quality Education, Simulation, and CME Team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294967295"/>
          </p:nvPr>
        </p:nvSpPr>
        <p:spPr>
          <a:xfrm>
            <a:off x="586721" y="154608"/>
            <a:ext cx="8763000" cy="50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Teams Responsibilities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A928B2-0E13-4CC2-8A57-096BDEB869D2}"/>
              </a:ext>
            </a:extLst>
          </p:cNvPr>
          <p:cNvSpPr/>
          <p:nvPr/>
        </p:nvSpPr>
        <p:spPr>
          <a:xfrm>
            <a:off x="8326823" y="1824729"/>
            <a:ext cx="3451879" cy="2610111"/>
          </a:xfrm>
          <a:prstGeom prst="rect">
            <a:avLst/>
          </a:prstGeom>
          <a:solidFill>
            <a:srgbClr val="DDE7EF"/>
          </a:solidFill>
          <a:ln w="3175">
            <a:solidFill>
              <a:srgbClr val="75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>
              <a:solidFill>
                <a:srgbClr val="F3FAFD"/>
              </a:solidFill>
              <a:latin typeface="Rockwell" panose="020606030202050204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2CCBE-BC6D-4A39-8C1A-CA588F3E9080}"/>
              </a:ext>
            </a:extLst>
          </p:cNvPr>
          <p:cNvSpPr/>
          <p:nvPr/>
        </p:nvSpPr>
        <p:spPr>
          <a:xfrm>
            <a:off x="4359808" y="1819395"/>
            <a:ext cx="3378562" cy="2615446"/>
          </a:xfrm>
          <a:prstGeom prst="rect">
            <a:avLst/>
          </a:prstGeom>
          <a:solidFill>
            <a:srgbClr val="FCE8E9"/>
          </a:solidFill>
          <a:ln w="3175">
            <a:solidFill>
              <a:srgbClr val="DB2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3" name="Rectangle: Diagonal Corners Rounded 17">
            <a:extLst>
              <a:ext uri="{FF2B5EF4-FFF2-40B4-BE49-F238E27FC236}">
                <a16:creationId xmlns:a16="http://schemas.microsoft.com/office/drawing/2014/main" id="{9C05A673-B44B-4300-A4F1-D9D67010120E}"/>
              </a:ext>
            </a:extLst>
          </p:cNvPr>
          <p:cNvSpPr/>
          <p:nvPr/>
        </p:nvSpPr>
        <p:spPr>
          <a:xfrm>
            <a:off x="4933615" y="1473854"/>
            <a:ext cx="2422236" cy="666325"/>
          </a:xfrm>
          <a:prstGeom prst="round2DiagRect">
            <a:avLst/>
          </a:prstGeom>
          <a:solidFill>
            <a:srgbClr val="DB2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CME Activity</a:t>
            </a:r>
            <a:endParaRPr lang="en-US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4" name="Rectangle: Diagonal Corners Rounded 18">
            <a:extLst>
              <a:ext uri="{FF2B5EF4-FFF2-40B4-BE49-F238E27FC236}">
                <a16:creationId xmlns:a16="http://schemas.microsoft.com/office/drawing/2014/main" id="{F4B005E0-0601-4C09-B1D4-D0FBEB4DCA76}"/>
              </a:ext>
            </a:extLst>
          </p:cNvPr>
          <p:cNvSpPr/>
          <p:nvPr/>
        </p:nvSpPr>
        <p:spPr>
          <a:xfrm>
            <a:off x="8535066" y="1473854"/>
            <a:ext cx="3139515" cy="666326"/>
          </a:xfrm>
          <a:prstGeom prst="round2DiagRect">
            <a:avLst/>
          </a:prstGeom>
          <a:solidFill>
            <a:srgbClr val="75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latin typeface="Avenir Book"/>
              </a:rPr>
              <a:t>Post Activity and Post-Post Activity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Boo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7B6BE-37BF-479A-9674-DC909B717966}"/>
              </a:ext>
            </a:extLst>
          </p:cNvPr>
          <p:cNvSpPr/>
          <p:nvPr/>
        </p:nvSpPr>
        <p:spPr>
          <a:xfrm>
            <a:off x="406643" y="1824729"/>
            <a:ext cx="3423272" cy="2610111"/>
          </a:xfrm>
          <a:prstGeom prst="rect">
            <a:avLst/>
          </a:prstGeom>
          <a:solidFill>
            <a:srgbClr val="F3F5FB"/>
          </a:solidFill>
          <a:ln w="3175">
            <a:solidFill>
              <a:srgbClr val="203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: Diagonal Corners Rounded 20">
            <a:extLst>
              <a:ext uri="{FF2B5EF4-FFF2-40B4-BE49-F238E27FC236}">
                <a16:creationId xmlns:a16="http://schemas.microsoft.com/office/drawing/2014/main" id="{79CE23D4-ADAB-408A-83A6-5F5B1BEFD487}"/>
              </a:ext>
            </a:extLst>
          </p:cNvPr>
          <p:cNvSpPr/>
          <p:nvPr/>
        </p:nvSpPr>
        <p:spPr>
          <a:xfrm>
            <a:off x="1050134" y="1490852"/>
            <a:ext cx="2191327" cy="657084"/>
          </a:xfrm>
          <a:prstGeom prst="round2DiagRect">
            <a:avLst/>
          </a:prstGeom>
          <a:solidFill>
            <a:srgbClr val="2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Pre-CME Activity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098D1-3CEC-433D-A9DB-4CEC4A607DFF}"/>
              </a:ext>
            </a:extLst>
          </p:cNvPr>
          <p:cNvSpPr txBox="1"/>
          <p:nvPr/>
        </p:nvSpPr>
        <p:spPr>
          <a:xfrm>
            <a:off x="4583559" y="2350078"/>
            <a:ext cx="311725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platforms are working and all codes are given to team</a:t>
            </a:r>
            <a:endParaRPr lang="en-US" sz="1300" dirty="0">
              <a:solidFill>
                <a:srgbClr val="1228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300" dirty="0">
              <a:latin typeface="Avenir Medium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8F6524-8672-4808-AE5A-93109484C95A}"/>
              </a:ext>
            </a:extLst>
          </p:cNvPr>
          <p:cNvSpPr txBox="1"/>
          <p:nvPr/>
        </p:nvSpPr>
        <p:spPr>
          <a:xfrm>
            <a:off x="8687759" y="2429248"/>
            <a:ext cx="298860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team to get items to close out event</a:t>
            </a:r>
            <a:endParaRPr lang="en-US" sz="1300" dirty="0">
              <a:solidFill>
                <a:srgbClr val="122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300" dirty="0">
              <a:solidFill>
                <a:srgbClr val="E0E0E0"/>
              </a:solidFill>
              <a:latin typeface="Avenir Medium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A561D-DAD6-4C1E-87FC-1F81AABCF6B2}"/>
              </a:ext>
            </a:extLst>
          </p:cNvPr>
          <p:cNvSpPr txBox="1"/>
          <p:nvPr/>
        </p:nvSpPr>
        <p:spPr>
          <a:xfrm>
            <a:off x="586721" y="2315480"/>
            <a:ext cx="3243194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 up meeting with requestor within 3-5 business days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Send email of expectations/guidelines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Operational Leader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Email should go to them as well with expectations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CF802-9562-4996-90E4-6FDDF1069A33}"/>
              </a:ext>
            </a:extLst>
          </p:cNvPr>
          <p:cNvSpPr/>
          <p:nvPr/>
        </p:nvSpPr>
        <p:spPr>
          <a:xfrm>
            <a:off x="8610519" y="4235853"/>
            <a:ext cx="2988606" cy="71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3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US" sz="1300" dirty="0">
              <a:solidFill>
                <a:schemeClr val="tx1"/>
              </a:solidFill>
              <a:latin typeface="Avenir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9F2209-9A49-415E-90AC-EF136D8F1ADD}"/>
              </a:ext>
            </a:extLst>
          </p:cNvPr>
          <p:cNvSpPr/>
          <p:nvPr/>
        </p:nvSpPr>
        <p:spPr>
          <a:xfrm>
            <a:off x="4546366" y="4015346"/>
            <a:ext cx="3101201" cy="1057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300" dirty="0">
              <a:solidFill>
                <a:srgbClr val="1228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726115" y="1397977"/>
            <a:ext cx="4703886" cy="4311163"/>
          </a:xfrm>
        </p:spPr>
        <p:txBody>
          <a:bodyPr>
            <a:normAutofit fontScale="25000" lnSpcReduction="2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Determine your speakers/presenters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If seeking CE credits, apply for them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Advertise (if having CE, this can not be done without CE approval from CME/CNE)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Utilize TCH CE platform for registration/document collection/etc.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Determine resources needed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Costs/Budget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Venue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Speakers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Food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Marketing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endParaRPr lang="en-US" sz="6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Evaluate and measure the success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Conference Check- List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791308" y="1397977"/>
            <a:ext cx="4624754" cy="465113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Planning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Committee:</a:t>
            </a:r>
          </a:p>
          <a:p>
            <a:pPr lvl="1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Set dates and conference space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Create a detailed timeline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Request for service through CME/CNE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Application in CE Learning Platform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Clear goals/objective are set for conference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Design sessions and tailor to fit the needs of the audience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389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2800" b="1" i="0" dirty="0" smtClean="0">
            <a:latin typeface="Avenir Heavy" panose="0200050302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00C0C717BD4B9FFEE1CBF5ED6A5E" ma:contentTypeVersion="15" ma:contentTypeDescription="Create a new document." ma:contentTypeScope="" ma:versionID="43abbd3d994898d949e8a77c58085320">
  <xsd:schema xmlns:xsd="http://www.w3.org/2001/XMLSchema" xmlns:xs="http://www.w3.org/2001/XMLSchema" xmlns:p="http://schemas.microsoft.com/office/2006/metadata/properties" xmlns:ns2="b56b7bd2-f7f2-47c2-9fa9-75f388a7e635" xmlns:ns3="d33ca80f-5ad8-433b-be1b-1bd8f4c941cc" targetNamespace="http://schemas.microsoft.com/office/2006/metadata/properties" ma:root="true" ma:fieldsID="93bcde711fed5222c4716e6074e6cf02" ns2:_="" ns3:_="">
    <xsd:import namespace="b56b7bd2-f7f2-47c2-9fa9-75f388a7e635"/>
    <xsd:import namespace="d33ca80f-5ad8-433b-be1b-1bd8f4c94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b7bd2-f7f2-47c2-9fa9-75f388a7e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40692ff-f171-405e-8255-d03aa1272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a80f-5ad8-433b-be1b-1bd8f4c941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e1062b-13ea-4c98-8e27-d482629ffdd2}" ma:internalName="TaxCatchAll" ma:showField="CatchAllData" ma:web="d33ca80f-5ad8-433b-be1b-1bd8f4c94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6b7bd2-f7f2-47c2-9fa9-75f388a7e635">
      <Terms xmlns="http://schemas.microsoft.com/office/infopath/2007/PartnerControls"/>
    </lcf76f155ced4ddcb4097134ff3c332f>
    <TaxCatchAll xmlns="d33ca80f-5ad8-433b-be1b-1bd8f4c941cc" xsi:nil="true"/>
    <SharedWithUsers xmlns="d33ca80f-5ad8-433b-be1b-1bd8f4c941cc">
      <UserInfo>
        <DisplayName>Massey, Ryan L. (Ryan)</DisplayName>
        <AccountId>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ED9522B-F816-47FB-8874-4B97A7C82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b7bd2-f7f2-47c2-9fa9-75f388a7e635"/>
    <ds:schemaRef ds:uri="d33ca80f-5ad8-433b-be1b-1bd8f4c94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932FB1-E957-4F46-B522-CFC73263D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F8FE5-6C93-4EB2-A040-2BA49746FA33}">
  <ds:schemaRefs>
    <ds:schemaRef ds:uri="http://purl.org/dc/dcmitype/"/>
    <ds:schemaRef ds:uri="http://schemas.microsoft.com/office/infopath/2007/PartnerControls"/>
    <ds:schemaRef ds:uri="b56b7bd2-f7f2-47c2-9fa9-75f388a7e635"/>
    <ds:schemaRef ds:uri="d33ca80f-5ad8-433b-be1b-1bd8f4c941c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13846</TotalTime>
  <Words>325</Words>
  <Application>Microsoft Office PowerPoint</Application>
  <PresentationFormat>Widescreen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Avenir</vt:lpstr>
      <vt:lpstr>Avenir Book</vt:lpstr>
      <vt:lpstr>Avenir Heavy</vt:lpstr>
      <vt:lpstr>Avenir Medium</vt:lpstr>
      <vt:lpstr>Avenir Next</vt:lpstr>
      <vt:lpstr>Avenir Next LT Pro</vt:lpstr>
      <vt:lpstr>Avenir Next LT Pro Demi</vt:lpstr>
      <vt:lpstr>Calibri</vt:lpstr>
      <vt:lpstr>Calibri Light</vt:lpstr>
      <vt:lpstr>Georgia</vt:lpstr>
      <vt:lpstr>Open Sans</vt:lpstr>
      <vt:lpstr>Roboto</vt:lpstr>
      <vt:lpstr>Rockwell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Tawil, Bilal H.</dc:creator>
  <cp:lastModifiedBy>Lichliter, Royanne L.</cp:lastModifiedBy>
  <cp:revision>59</cp:revision>
  <dcterms:created xsi:type="dcterms:W3CDTF">2022-10-26T14:38:02Z</dcterms:created>
  <dcterms:modified xsi:type="dcterms:W3CDTF">2024-10-15T19:41:44Z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0x0101009DDD00C0C717BD4B9FFEE1CBF5ED6A5E</vt:lpwstr>
  </property>
</Properties>
</file>